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4F97E80-B6C8-4692-9DD5-377A0D3A9F5B}" type="doc">
      <dgm:prSet loTypeId="urn:microsoft.com/office/officeart/2008/layout/AlternatingPictureBlocks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C8B8F158-FC32-427F-BD6C-B8434522AD05}">
      <dgm:prSet phldrT="[Текст]" custT="1"/>
      <dgm:spPr/>
      <dgm:t>
        <a:bodyPr/>
        <a:lstStyle/>
        <a:p>
          <a:r>
            <a:rPr lang="ru-RU" sz="2100" b="1" dirty="0" smtClean="0">
              <a:latin typeface="Cambria" panose="02040503050406030204" pitchFamily="18" charset="0"/>
            </a:rPr>
            <a:t>Анкетирование</a:t>
          </a:r>
          <a:endParaRPr lang="ru-RU" sz="2100" b="1" dirty="0">
            <a:latin typeface="Cambria" panose="02040503050406030204" pitchFamily="18" charset="0"/>
          </a:endParaRPr>
        </a:p>
      </dgm:t>
    </dgm:pt>
    <dgm:pt modelId="{32723295-BE1D-4EA3-8E0C-4F1988D177A7}" type="parTrans" cxnId="{2AFE75A3-0CE4-4C1B-ACA7-EAC696F5025B}">
      <dgm:prSet/>
      <dgm:spPr/>
      <dgm:t>
        <a:bodyPr/>
        <a:lstStyle/>
        <a:p>
          <a:endParaRPr lang="ru-RU" sz="2100"/>
        </a:p>
      </dgm:t>
    </dgm:pt>
    <dgm:pt modelId="{3DC881A4-A503-4760-8E00-7DBC41B957A5}" type="sibTrans" cxnId="{2AFE75A3-0CE4-4C1B-ACA7-EAC696F5025B}">
      <dgm:prSet/>
      <dgm:spPr/>
      <dgm:t>
        <a:bodyPr/>
        <a:lstStyle/>
        <a:p>
          <a:endParaRPr lang="ru-RU" sz="2100"/>
        </a:p>
      </dgm:t>
    </dgm:pt>
    <dgm:pt modelId="{832E35DE-46FD-4AD8-94E5-C7DD7FB272AE}">
      <dgm:prSet phldrT="[Текст]" custT="1"/>
      <dgm:spPr/>
      <dgm:t>
        <a:bodyPr/>
        <a:lstStyle/>
        <a:p>
          <a:r>
            <a:rPr lang="ru-RU" sz="2100" b="1" dirty="0" smtClean="0">
              <a:latin typeface="Cambria" panose="02040503050406030204" pitchFamily="18" charset="0"/>
            </a:rPr>
            <a:t>Индивидуальный опрос</a:t>
          </a:r>
          <a:endParaRPr lang="ru-RU" sz="2100" b="1" dirty="0">
            <a:latin typeface="Cambria" panose="02040503050406030204" pitchFamily="18" charset="0"/>
          </a:endParaRPr>
        </a:p>
      </dgm:t>
    </dgm:pt>
    <dgm:pt modelId="{95A7417F-43CE-466E-A4F6-B70B1EAAA9E0}" type="parTrans" cxnId="{82086F4E-9CA0-4350-B9B4-6A53560CF0B2}">
      <dgm:prSet/>
      <dgm:spPr/>
      <dgm:t>
        <a:bodyPr/>
        <a:lstStyle/>
        <a:p>
          <a:endParaRPr lang="ru-RU" sz="2100"/>
        </a:p>
      </dgm:t>
    </dgm:pt>
    <dgm:pt modelId="{B2149933-88DC-4F6E-96F4-AA5559D952DD}" type="sibTrans" cxnId="{82086F4E-9CA0-4350-B9B4-6A53560CF0B2}">
      <dgm:prSet/>
      <dgm:spPr/>
      <dgm:t>
        <a:bodyPr/>
        <a:lstStyle/>
        <a:p>
          <a:endParaRPr lang="ru-RU" sz="2100"/>
        </a:p>
      </dgm:t>
    </dgm:pt>
    <dgm:pt modelId="{4F1EFB2D-BEDE-4032-8667-2B5E9AA8B69B}">
      <dgm:prSet custT="1"/>
      <dgm:spPr/>
      <dgm:t>
        <a:bodyPr/>
        <a:lstStyle/>
        <a:p>
          <a:r>
            <a:rPr lang="ru-RU" sz="2100" b="1" dirty="0" smtClean="0">
              <a:latin typeface="Cambria" panose="02040503050406030204" pitchFamily="18" charset="0"/>
            </a:rPr>
            <a:t>Фронтальный опрос</a:t>
          </a:r>
          <a:endParaRPr lang="ru-RU" sz="2100" b="1" dirty="0">
            <a:latin typeface="Cambria" panose="02040503050406030204" pitchFamily="18" charset="0"/>
          </a:endParaRPr>
        </a:p>
      </dgm:t>
    </dgm:pt>
    <dgm:pt modelId="{2A97FB42-A0BD-4549-9312-4DCCFE03810D}" type="parTrans" cxnId="{2A35C051-24F7-48E0-863E-2C44A427CF32}">
      <dgm:prSet/>
      <dgm:spPr/>
      <dgm:t>
        <a:bodyPr/>
        <a:lstStyle/>
        <a:p>
          <a:endParaRPr lang="ru-RU" sz="2100"/>
        </a:p>
      </dgm:t>
    </dgm:pt>
    <dgm:pt modelId="{E6173ED8-B7C3-476A-8DBB-5CAB3BFAE3EF}" type="sibTrans" cxnId="{2A35C051-24F7-48E0-863E-2C44A427CF32}">
      <dgm:prSet/>
      <dgm:spPr/>
      <dgm:t>
        <a:bodyPr/>
        <a:lstStyle/>
        <a:p>
          <a:endParaRPr lang="ru-RU" sz="2100"/>
        </a:p>
      </dgm:t>
    </dgm:pt>
    <dgm:pt modelId="{2644F80E-6B35-478A-B273-1B516599290C}" type="pres">
      <dgm:prSet presAssocID="{44F97E80-B6C8-4692-9DD5-377A0D3A9F5B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8674187-2958-483E-AA2B-82EF2CD5E0BE}" type="pres">
      <dgm:prSet presAssocID="{C8B8F158-FC32-427F-BD6C-B8434522AD05}" presName="comp" presStyleCnt="0"/>
      <dgm:spPr/>
      <dgm:t>
        <a:bodyPr/>
        <a:lstStyle/>
        <a:p>
          <a:endParaRPr lang="ru-RU"/>
        </a:p>
      </dgm:t>
    </dgm:pt>
    <dgm:pt modelId="{EF82B9E2-1551-4049-AEB9-0430877AE373}" type="pres">
      <dgm:prSet presAssocID="{C8B8F158-FC32-427F-BD6C-B8434522AD05}" presName="rect2" presStyleLbl="node1" presStyleIdx="0" presStyleCnt="3" custScaleY="101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16FCC7-7F98-4DCE-86B9-CB3810198DA9}" type="pres">
      <dgm:prSet presAssocID="{C8B8F158-FC32-427F-BD6C-B8434522AD05}" presName="rect1" presStyleLbl="lnNode1" presStyleIdx="0" presStyleCnt="3" custScaleX="102653" custScaleY="101626"/>
      <dgm:spPr/>
      <dgm:t>
        <a:bodyPr/>
        <a:lstStyle/>
        <a:p>
          <a:endParaRPr lang="ru-RU"/>
        </a:p>
      </dgm:t>
    </dgm:pt>
    <dgm:pt modelId="{29D7D8F3-89BC-460D-A015-A4A4FBF81411}" type="pres">
      <dgm:prSet presAssocID="{3DC881A4-A503-4760-8E00-7DBC41B957A5}" presName="sibTrans" presStyleCnt="0"/>
      <dgm:spPr/>
      <dgm:t>
        <a:bodyPr/>
        <a:lstStyle/>
        <a:p>
          <a:endParaRPr lang="ru-RU"/>
        </a:p>
      </dgm:t>
    </dgm:pt>
    <dgm:pt modelId="{AF6ACBCB-E0A2-4CC8-ACCC-E84D5721B151}" type="pres">
      <dgm:prSet presAssocID="{4F1EFB2D-BEDE-4032-8667-2B5E9AA8B69B}" presName="comp" presStyleCnt="0"/>
      <dgm:spPr/>
      <dgm:t>
        <a:bodyPr/>
        <a:lstStyle/>
        <a:p>
          <a:endParaRPr lang="ru-RU"/>
        </a:p>
      </dgm:t>
    </dgm:pt>
    <dgm:pt modelId="{E6F30B5C-D88A-46EE-9CB9-A24732347D80}" type="pres">
      <dgm:prSet presAssocID="{4F1EFB2D-BEDE-4032-8667-2B5E9AA8B69B}" presName="rect2" presStyleLbl="node1" presStyleIdx="1" presStyleCnt="3" custScaleY="101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14078-99D6-48BF-8CB7-82E6E0B2CCC0}" type="pres">
      <dgm:prSet presAssocID="{4F1EFB2D-BEDE-4032-8667-2B5E9AA8B69B}" presName="rect1" presStyleLbl="lnNode1" presStyleIdx="1" presStyleCnt="3" custScaleX="102653" custScaleY="101626"/>
      <dgm:spPr/>
      <dgm:t>
        <a:bodyPr/>
        <a:lstStyle/>
        <a:p>
          <a:endParaRPr lang="ru-RU"/>
        </a:p>
      </dgm:t>
    </dgm:pt>
    <dgm:pt modelId="{47B946B2-DF45-4549-BE6A-9A02DD983447}" type="pres">
      <dgm:prSet presAssocID="{E6173ED8-B7C3-476A-8DBB-5CAB3BFAE3EF}" presName="sibTrans" presStyleCnt="0"/>
      <dgm:spPr/>
      <dgm:t>
        <a:bodyPr/>
        <a:lstStyle/>
        <a:p>
          <a:endParaRPr lang="ru-RU"/>
        </a:p>
      </dgm:t>
    </dgm:pt>
    <dgm:pt modelId="{D7AA0854-2320-46CB-A777-F1075C3F8B9A}" type="pres">
      <dgm:prSet presAssocID="{832E35DE-46FD-4AD8-94E5-C7DD7FB272AE}" presName="comp" presStyleCnt="0"/>
      <dgm:spPr/>
      <dgm:t>
        <a:bodyPr/>
        <a:lstStyle/>
        <a:p>
          <a:endParaRPr lang="ru-RU"/>
        </a:p>
      </dgm:t>
    </dgm:pt>
    <dgm:pt modelId="{6C55B52B-47C6-4013-96DF-CFF113E46776}" type="pres">
      <dgm:prSet presAssocID="{832E35DE-46FD-4AD8-94E5-C7DD7FB272AE}" presName="rect2" presStyleLbl="node1" presStyleIdx="2" presStyleCnt="3" custScaleY="1016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CB5EF7-DC8A-4015-9D88-9BCEAB1BAFD6}" type="pres">
      <dgm:prSet presAssocID="{832E35DE-46FD-4AD8-94E5-C7DD7FB272AE}" presName="rect1" presStyleLbl="lnNode1" presStyleIdx="2" presStyleCnt="3" custScaleX="102653" custScaleY="101626"/>
      <dgm:spPr/>
      <dgm:t>
        <a:bodyPr/>
        <a:lstStyle/>
        <a:p>
          <a:endParaRPr lang="ru-RU"/>
        </a:p>
      </dgm:t>
    </dgm:pt>
  </dgm:ptLst>
  <dgm:cxnLst>
    <dgm:cxn modelId="{2A35C051-24F7-48E0-863E-2C44A427CF32}" srcId="{44F97E80-B6C8-4692-9DD5-377A0D3A9F5B}" destId="{4F1EFB2D-BEDE-4032-8667-2B5E9AA8B69B}" srcOrd="1" destOrd="0" parTransId="{2A97FB42-A0BD-4549-9312-4DCCFE03810D}" sibTransId="{E6173ED8-B7C3-476A-8DBB-5CAB3BFAE3EF}"/>
    <dgm:cxn modelId="{2AFE75A3-0CE4-4C1B-ACA7-EAC696F5025B}" srcId="{44F97E80-B6C8-4692-9DD5-377A0D3A9F5B}" destId="{C8B8F158-FC32-427F-BD6C-B8434522AD05}" srcOrd="0" destOrd="0" parTransId="{32723295-BE1D-4EA3-8E0C-4F1988D177A7}" sibTransId="{3DC881A4-A503-4760-8E00-7DBC41B957A5}"/>
    <dgm:cxn modelId="{82086F4E-9CA0-4350-B9B4-6A53560CF0B2}" srcId="{44F97E80-B6C8-4692-9DD5-377A0D3A9F5B}" destId="{832E35DE-46FD-4AD8-94E5-C7DD7FB272AE}" srcOrd="2" destOrd="0" parTransId="{95A7417F-43CE-466E-A4F6-B70B1EAAA9E0}" sibTransId="{B2149933-88DC-4F6E-96F4-AA5559D952DD}"/>
    <dgm:cxn modelId="{98E2C584-419B-45A6-9C58-30096A4960F5}" type="presOf" srcId="{44F97E80-B6C8-4692-9DD5-377A0D3A9F5B}" destId="{2644F80E-6B35-478A-B273-1B516599290C}" srcOrd="0" destOrd="0" presId="urn:microsoft.com/office/officeart/2008/layout/AlternatingPictureBlocks"/>
    <dgm:cxn modelId="{7F5D91E8-5604-4F00-BE8C-2ACA70A20E43}" type="presOf" srcId="{C8B8F158-FC32-427F-BD6C-B8434522AD05}" destId="{EF82B9E2-1551-4049-AEB9-0430877AE373}" srcOrd="0" destOrd="0" presId="urn:microsoft.com/office/officeart/2008/layout/AlternatingPictureBlocks"/>
    <dgm:cxn modelId="{6E26E7C7-EF3F-4A8D-B0C6-53CF689CAA8A}" type="presOf" srcId="{832E35DE-46FD-4AD8-94E5-C7DD7FB272AE}" destId="{6C55B52B-47C6-4013-96DF-CFF113E46776}" srcOrd="0" destOrd="0" presId="urn:microsoft.com/office/officeart/2008/layout/AlternatingPictureBlocks"/>
    <dgm:cxn modelId="{715ACA01-2CD2-4F93-BC1A-90D72C4F5D8C}" type="presOf" srcId="{4F1EFB2D-BEDE-4032-8667-2B5E9AA8B69B}" destId="{E6F30B5C-D88A-46EE-9CB9-A24732347D80}" srcOrd="0" destOrd="0" presId="urn:microsoft.com/office/officeart/2008/layout/AlternatingPictureBlocks"/>
    <dgm:cxn modelId="{62EFB663-07E2-4F9A-B1DC-6100D290FBD8}" type="presParOf" srcId="{2644F80E-6B35-478A-B273-1B516599290C}" destId="{68674187-2958-483E-AA2B-82EF2CD5E0BE}" srcOrd="0" destOrd="0" presId="urn:microsoft.com/office/officeart/2008/layout/AlternatingPictureBlocks"/>
    <dgm:cxn modelId="{AA4C8C4B-803B-488E-B5E4-DC6F4141C5D5}" type="presParOf" srcId="{68674187-2958-483E-AA2B-82EF2CD5E0BE}" destId="{EF82B9E2-1551-4049-AEB9-0430877AE373}" srcOrd="0" destOrd="0" presId="urn:microsoft.com/office/officeart/2008/layout/AlternatingPictureBlocks"/>
    <dgm:cxn modelId="{D4FECCB8-ED22-4FC2-BDA0-DD852E539271}" type="presParOf" srcId="{68674187-2958-483E-AA2B-82EF2CD5E0BE}" destId="{DF16FCC7-7F98-4DCE-86B9-CB3810198DA9}" srcOrd="1" destOrd="0" presId="urn:microsoft.com/office/officeart/2008/layout/AlternatingPictureBlocks"/>
    <dgm:cxn modelId="{B2AD3341-BFF6-4853-A40C-B25A71B88B7C}" type="presParOf" srcId="{2644F80E-6B35-478A-B273-1B516599290C}" destId="{29D7D8F3-89BC-460D-A015-A4A4FBF81411}" srcOrd="1" destOrd="0" presId="urn:microsoft.com/office/officeart/2008/layout/AlternatingPictureBlocks"/>
    <dgm:cxn modelId="{DF485CA9-FC44-4F95-8064-8B573A473315}" type="presParOf" srcId="{2644F80E-6B35-478A-B273-1B516599290C}" destId="{AF6ACBCB-E0A2-4CC8-ACCC-E84D5721B151}" srcOrd="2" destOrd="0" presId="urn:microsoft.com/office/officeart/2008/layout/AlternatingPictureBlocks"/>
    <dgm:cxn modelId="{9CCDCA11-3454-44A8-9729-918E69F5BB43}" type="presParOf" srcId="{AF6ACBCB-E0A2-4CC8-ACCC-E84D5721B151}" destId="{E6F30B5C-D88A-46EE-9CB9-A24732347D80}" srcOrd="0" destOrd="0" presId="urn:microsoft.com/office/officeart/2008/layout/AlternatingPictureBlocks"/>
    <dgm:cxn modelId="{629FA0F0-3D6B-4DF3-94AC-2E2BE0270080}" type="presParOf" srcId="{AF6ACBCB-E0A2-4CC8-ACCC-E84D5721B151}" destId="{D0A14078-99D6-48BF-8CB7-82E6E0B2CCC0}" srcOrd="1" destOrd="0" presId="urn:microsoft.com/office/officeart/2008/layout/AlternatingPictureBlocks"/>
    <dgm:cxn modelId="{A1CC735A-9FE7-4A38-A86B-B8BD7DCAA9DC}" type="presParOf" srcId="{2644F80E-6B35-478A-B273-1B516599290C}" destId="{47B946B2-DF45-4549-BE6A-9A02DD983447}" srcOrd="3" destOrd="0" presId="urn:microsoft.com/office/officeart/2008/layout/AlternatingPictureBlocks"/>
    <dgm:cxn modelId="{9A7437BC-37E6-4AE6-B05C-E153F12C2FF4}" type="presParOf" srcId="{2644F80E-6B35-478A-B273-1B516599290C}" destId="{D7AA0854-2320-46CB-A777-F1075C3F8B9A}" srcOrd="4" destOrd="0" presId="urn:microsoft.com/office/officeart/2008/layout/AlternatingPictureBlocks"/>
    <dgm:cxn modelId="{53C192F7-49A1-4CD5-8886-33D7364E53BC}" type="presParOf" srcId="{D7AA0854-2320-46CB-A777-F1075C3F8B9A}" destId="{6C55B52B-47C6-4013-96DF-CFF113E46776}" srcOrd="0" destOrd="0" presId="urn:microsoft.com/office/officeart/2008/layout/AlternatingPictureBlocks"/>
    <dgm:cxn modelId="{A7812C01-1D67-40FD-A72B-AEC977D655E5}" type="presParOf" srcId="{D7AA0854-2320-46CB-A777-F1075C3F8B9A}" destId="{89CB5EF7-DC8A-4015-9D88-9BCEAB1BAFD6}" srcOrd="1" destOrd="0" presId="urn:microsoft.com/office/officeart/2008/layout/AlternatingPictureBlock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B21939C-493E-45BA-8D17-622ABC471012}" type="doc">
      <dgm:prSet loTypeId="urn:microsoft.com/office/officeart/2005/8/layout/hList2" loCatId="list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5A374A07-65BB-47EB-9E86-829E11FBE0A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Анкетирование</a:t>
          </a:r>
          <a:endParaRPr lang="ru-RU" b="1" dirty="0">
            <a:latin typeface="Cambria" panose="02040503050406030204" pitchFamily="18" charset="0"/>
          </a:endParaRPr>
        </a:p>
      </dgm:t>
    </dgm:pt>
    <dgm:pt modelId="{55B7F96A-912E-418A-AD79-30A73F3AD605}" type="parTrans" cxnId="{086F475D-F9C6-45B3-8D64-FEE2EB5CDF53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7AFF5D89-A506-401E-A184-561AF232F620}" type="sibTrans" cxnId="{086F475D-F9C6-45B3-8D64-FEE2EB5CDF53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650F52A6-0F9C-4FEC-9264-E49D33CBD037}">
      <dgm:prSet phldrT="[Текст]"/>
      <dgm:spPr/>
      <dgm:t>
        <a:bodyPr/>
        <a:lstStyle/>
        <a:p>
          <a:pPr algn="r"/>
          <a:r>
            <a:rPr lang="ru-RU" b="1" dirty="0" smtClean="0">
              <a:latin typeface="Cambria" panose="02040503050406030204" pitchFamily="18" charset="0"/>
            </a:rPr>
            <a:t>Фронтальный опрос</a:t>
          </a:r>
          <a:endParaRPr lang="ru-RU" b="1" dirty="0">
            <a:latin typeface="Cambria" panose="02040503050406030204" pitchFamily="18" charset="0"/>
          </a:endParaRPr>
        </a:p>
      </dgm:t>
    </dgm:pt>
    <dgm:pt modelId="{8CA1DA0B-739E-4E01-A7D2-3339A4E93CD3}" type="parTrans" cxnId="{27B4D3B9-9F50-4771-A7E4-D0B162583644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5DC347E1-4F43-4ECA-828F-62B5E1FB1503}" type="sibTrans" cxnId="{27B4D3B9-9F50-4771-A7E4-D0B162583644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A00817B4-AE95-43F3-A864-577500C3933C}">
      <dgm:prSet phldrT="[Текст]"/>
      <dgm:spPr/>
      <dgm:t>
        <a:bodyPr/>
        <a:lstStyle/>
        <a:p>
          <a:r>
            <a:rPr lang="ru-RU" b="1" dirty="0" smtClean="0">
              <a:latin typeface="Cambria" panose="02040503050406030204" pitchFamily="18" charset="0"/>
            </a:rPr>
            <a:t>Индивидуальный опрос</a:t>
          </a:r>
          <a:endParaRPr lang="ru-RU" b="1" dirty="0">
            <a:latin typeface="Cambria" panose="02040503050406030204" pitchFamily="18" charset="0"/>
          </a:endParaRPr>
        </a:p>
      </dgm:t>
    </dgm:pt>
    <dgm:pt modelId="{95A27910-0AE0-43B7-BD00-73BF8D0FB5C5}" type="parTrans" cxnId="{C959452F-3959-4B85-B7FD-33FC6A7A4C60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C90AFC02-09DB-4D8A-9232-D768923FFE8A}" type="sibTrans" cxnId="{C959452F-3959-4B85-B7FD-33FC6A7A4C60}">
      <dgm:prSet/>
      <dgm:spPr/>
      <dgm:t>
        <a:bodyPr/>
        <a:lstStyle/>
        <a:p>
          <a:endParaRPr lang="ru-RU" b="1">
            <a:latin typeface="Cambria" panose="02040503050406030204" pitchFamily="18" charset="0"/>
          </a:endParaRPr>
        </a:p>
      </dgm:t>
    </dgm:pt>
    <dgm:pt modelId="{F0EC5DAB-8C2D-4232-AC92-3BC74ED292E1}" type="pres">
      <dgm:prSet presAssocID="{8B21939C-493E-45BA-8D17-622ABC471012}" presName="linearFlow" presStyleCnt="0">
        <dgm:presLayoutVars>
          <dgm:dir/>
          <dgm:animLvl val="lvl"/>
          <dgm:resizeHandles/>
        </dgm:presLayoutVars>
      </dgm:prSet>
      <dgm:spPr/>
      <dgm:t>
        <a:bodyPr/>
        <a:lstStyle/>
        <a:p>
          <a:endParaRPr lang="ru-RU"/>
        </a:p>
      </dgm:t>
    </dgm:pt>
    <dgm:pt modelId="{337A38D5-1261-4F51-9421-825DA713DB93}" type="pres">
      <dgm:prSet presAssocID="{5A374A07-65BB-47EB-9E86-829E11FBE0AC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461365-C6DD-4EB1-AFA2-4597557ED331}" type="pres">
      <dgm:prSet presAssocID="{5A374A07-65BB-47EB-9E86-829E11FBE0AC}" presName="image" presStyleLbl="fgImgPlace1" presStyleIdx="0" presStyleCnt="3"/>
      <dgm:spPr/>
      <dgm:t>
        <a:bodyPr/>
        <a:lstStyle/>
        <a:p>
          <a:endParaRPr lang="ru-RU"/>
        </a:p>
      </dgm:t>
    </dgm:pt>
    <dgm:pt modelId="{6B88CB88-ABBE-4EE8-B3F1-EE3A70F49B08}" type="pres">
      <dgm:prSet presAssocID="{5A374A07-65BB-47EB-9E86-829E11FBE0AC}" presName="child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5D766AB-5A14-4A26-815F-33B440AF6647}" type="pres">
      <dgm:prSet presAssocID="{5A374A07-65BB-47EB-9E86-829E11FBE0AC}" presName="parentNode" presStyleLbl="revTx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BD425AF-AD7B-4C09-8736-2D8AC768A8E6}" type="pres">
      <dgm:prSet presAssocID="{7AFF5D89-A506-401E-A184-561AF232F620}" presName="sibTrans" presStyleCnt="0"/>
      <dgm:spPr/>
      <dgm:t>
        <a:bodyPr/>
        <a:lstStyle/>
        <a:p>
          <a:endParaRPr lang="ru-RU"/>
        </a:p>
      </dgm:t>
    </dgm:pt>
    <dgm:pt modelId="{34858BAE-19C6-4BA0-993C-3A157ED63B82}" type="pres">
      <dgm:prSet presAssocID="{650F52A6-0F9C-4FEC-9264-E49D33CBD037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374567-E7D7-4FD8-B50A-03F61E3BA092}" type="pres">
      <dgm:prSet presAssocID="{650F52A6-0F9C-4FEC-9264-E49D33CBD037}" presName="image" presStyleLbl="fgImgPlace1" presStyleIdx="1" presStyleCnt="3"/>
      <dgm:spPr/>
      <dgm:t>
        <a:bodyPr/>
        <a:lstStyle/>
        <a:p>
          <a:endParaRPr lang="ru-RU"/>
        </a:p>
      </dgm:t>
    </dgm:pt>
    <dgm:pt modelId="{73F2D831-5F43-4C30-AB43-A8CA1796CB58}" type="pres">
      <dgm:prSet presAssocID="{650F52A6-0F9C-4FEC-9264-E49D33CBD037}" presName="child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1BA0E6-A8E2-46BE-B5C5-2BCAA794131A}" type="pres">
      <dgm:prSet presAssocID="{650F52A6-0F9C-4FEC-9264-E49D33CBD037}" presName="parentNode" presStyleLbl="revTx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9B5AD4-3F54-42CC-85C8-054DF6E9377D}" type="pres">
      <dgm:prSet presAssocID="{5DC347E1-4F43-4ECA-828F-62B5E1FB1503}" presName="sibTrans" presStyleCnt="0"/>
      <dgm:spPr/>
      <dgm:t>
        <a:bodyPr/>
        <a:lstStyle/>
        <a:p>
          <a:endParaRPr lang="ru-RU"/>
        </a:p>
      </dgm:t>
    </dgm:pt>
    <dgm:pt modelId="{70D1AAF1-4117-4B1D-84E2-933881AA0F4F}" type="pres">
      <dgm:prSet presAssocID="{A00817B4-AE95-43F3-A864-577500C3933C}" presName="compositeNode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C1887B-09D4-42ED-9BD5-04E819AE27CC}" type="pres">
      <dgm:prSet presAssocID="{A00817B4-AE95-43F3-A864-577500C3933C}" presName="image" presStyleLbl="fgImgPlace1" presStyleIdx="2" presStyleCnt="3"/>
      <dgm:spPr/>
      <dgm:t>
        <a:bodyPr/>
        <a:lstStyle/>
        <a:p>
          <a:endParaRPr lang="ru-RU"/>
        </a:p>
      </dgm:t>
    </dgm:pt>
    <dgm:pt modelId="{15A469DB-15A6-48B5-863D-2DAE532F8C33}" type="pres">
      <dgm:prSet presAssocID="{A00817B4-AE95-43F3-A864-577500C3933C}" presName="child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C29FE4-4EE0-4387-9AE4-9E316295A1CC}" type="pres">
      <dgm:prSet presAssocID="{A00817B4-AE95-43F3-A864-577500C3933C}" presName="parentNode" presStyleLbl="revTx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91418EB-3441-4C9F-BCEB-12B2B4252C94}" type="presOf" srcId="{650F52A6-0F9C-4FEC-9264-E49D33CBD037}" destId="{D51BA0E6-A8E2-46BE-B5C5-2BCAA794131A}" srcOrd="0" destOrd="0" presId="urn:microsoft.com/office/officeart/2005/8/layout/hList2"/>
    <dgm:cxn modelId="{0B235790-C9E2-4338-9549-67496FF4AE14}" type="presOf" srcId="{8B21939C-493E-45BA-8D17-622ABC471012}" destId="{F0EC5DAB-8C2D-4232-AC92-3BC74ED292E1}" srcOrd="0" destOrd="0" presId="urn:microsoft.com/office/officeart/2005/8/layout/hList2"/>
    <dgm:cxn modelId="{086F475D-F9C6-45B3-8D64-FEE2EB5CDF53}" srcId="{8B21939C-493E-45BA-8D17-622ABC471012}" destId="{5A374A07-65BB-47EB-9E86-829E11FBE0AC}" srcOrd="0" destOrd="0" parTransId="{55B7F96A-912E-418A-AD79-30A73F3AD605}" sibTransId="{7AFF5D89-A506-401E-A184-561AF232F620}"/>
    <dgm:cxn modelId="{27B4D3B9-9F50-4771-A7E4-D0B162583644}" srcId="{8B21939C-493E-45BA-8D17-622ABC471012}" destId="{650F52A6-0F9C-4FEC-9264-E49D33CBD037}" srcOrd="1" destOrd="0" parTransId="{8CA1DA0B-739E-4E01-A7D2-3339A4E93CD3}" sibTransId="{5DC347E1-4F43-4ECA-828F-62B5E1FB1503}"/>
    <dgm:cxn modelId="{557D273F-6A76-4705-AAC7-BF0D62495025}" type="presOf" srcId="{5A374A07-65BB-47EB-9E86-829E11FBE0AC}" destId="{25D766AB-5A14-4A26-815F-33B440AF6647}" srcOrd="0" destOrd="0" presId="urn:microsoft.com/office/officeart/2005/8/layout/hList2"/>
    <dgm:cxn modelId="{C959452F-3959-4B85-B7FD-33FC6A7A4C60}" srcId="{8B21939C-493E-45BA-8D17-622ABC471012}" destId="{A00817B4-AE95-43F3-A864-577500C3933C}" srcOrd="2" destOrd="0" parTransId="{95A27910-0AE0-43B7-BD00-73BF8D0FB5C5}" sibTransId="{C90AFC02-09DB-4D8A-9232-D768923FFE8A}"/>
    <dgm:cxn modelId="{0FEBFEA8-E43B-42C1-8049-64B147FF6C8A}" type="presOf" srcId="{A00817B4-AE95-43F3-A864-577500C3933C}" destId="{A7C29FE4-4EE0-4387-9AE4-9E316295A1CC}" srcOrd="0" destOrd="0" presId="urn:microsoft.com/office/officeart/2005/8/layout/hList2"/>
    <dgm:cxn modelId="{B2049733-E379-4FE7-9A6F-EFE4864D8777}" type="presParOf" srcId="{F0EC5DAB-8C2D-4232-AC92-3BC74ED292E1}" destId="{337A38D5-1261-4F51-9421-825DA713DB93}" srcOrd="0" destOrd="0" presId="urn:microsoft.com/office/officeart/2005/8/layout/hList2"/>
    <dgm:cxn modelId="{BBAE1EF7-F702-4092-AC84-B409C346B89C}" type="presParOf" srcId="{337A38D5-1261-4F51-9421-825DA713DB93}" destId="{00461365-C6DD-4EB1-AFA2-4597557ED331}" srcOrd="0" destOrd="0" presId="urn:microsoft.com/office/officeart/2005/8/layout/hList2"/>
    <dgm:cxn modelId="{AA9F13B4-4FC6-4A70-A7ED-7667F06686BD}" type="presParOf" srcId="{337A38D5-1261-4F51-9421-825DA713DB93}" destId="{6B88CB88-ABBE-4EE8-B3F1-EE3A70F49B08}" srcOrd="1" destOrd="0" presId="urn:microsoft.com/office/officeart/2005/8/layout/hList2"/>
    <dgm:cxn modelId="{3E778E8D-C953-44AD-8AE3-BCBE9EFB7973}" type="presParOf" srcId="{337A38D5-1261-4F51-9421-825DA713DB93}" destId="{25D766AB-5A14-4A26-815F-33B440AF6647}" srcOrd="2" destOrd="0" presId="urn:microsoft.com/office/officeart/2005/8/layout/hList2"/>
    <dgm:cxn modelId="{31F26C7C-67C4-4039-81E1-40A51CDC59E5}" type="presParOf" srcId="{F0EC5DAB-8C2D-4232-AC92-3BC74ED292E1}" destId="{0BD425AF-AD7B-4C09-8736-2D8AC768A8E6}" srcOrd="1" destOrd="0" presId="urn:microsoft.com/office/officeart/2005/8/layout/hList2"/>
    <dgm:cxn modelId="{FCBF1FC3-D4FF-4703-882E-D0D530CBA0DE}" type="presParOf" srcId="{F0EC5DAB-8C2D-4232-AC92-3BC74ED292E1}" destId="{34858BAE-19C6-4BA0-993C-3A157ED63B82}" srcOrd="2" destOrd="0" presId="urn:microsoft.com/office/officeart/2005/8/layout/hList2"/>
    <dgm:cxn modelId="{CFB94921-1196-4DE4-8C6A-AAAEF3D6C67A}" type="presParOf" srcId="{34858BAE-19C6-4BA0-993C-3A157ED63B82}" destId="{06374567-E7D7-4FD8-B50A-03F61E3BA092}" srcOrd="0" destOrd="0" presId="urn:microsoft.com/office/officeart/2005/8/layout/hList2"/>
    <dgm:cxn modelId="{AB337A8F-F398-4704-BEEA-449A462F3825}" type="presParOf" srcId="{34858BAE-19C6-4BA0-993C-3A157ED63B82}" destId="{73F2D831-5F43-4C30-AB43-A8CA1796CB58}" srcOrd="1" destOrd="0" presId="urn:microsoft.com/office/officeart/2005/8/layout/hList2"/>
    <dgm:cxn modelId="{96BD4EB5-3010-4BE7-9501-2513C1D2BE93}" type="presParOf" srcId="{34858BAE-19C6-4BA0-993C-3A157ED63B82}" destId="{D51BA0E6-A8E2-46BE-B5C5-2BCAA794131A}" srcOrd="2" destOrd="0" presId="urn:microsoft.com/office/officeart/2005/8/layout/hList2"/>
    <dgm:cxn modelId="{11DC901F-8E4D-4981-B31B-F6F1D0D6F885}" type="presParOf" srcId="{F0EC5DAB-8C2D-4232-AC92-3BC74ED292E1}" destId="{8B9B5AD4-3F54-42CC-85C8-054DF6E9377D}" srcOrd="3" destOrd="0" presId="urn:microsoft.com/office/officeart/2005/8/layout/hList2"/>
    <dgm:cxn modelId="{1DC20E26-EF20-433D-9926-02CDCE615773}" type="presParOf" srcId="{F0EC5DAB-8C2D-4232-AC92-3BC74ED292E1}" destId="{70D1AAF1-4117-4B1D-84E2-933881AA0F4F}" srcOrd="4" destOrd="0" presId="urn:microsoft.com/office/officeart/2005/8/layout/hList2"/>
    <dgm:cxn modelId="{7C197E6A-8BAF-4068-B1F3-F7537C4342F5}" type="presParOf" srcId="{70D1AAF1-4117-4B1D-84E2-933881AA0F4F}" destId="{1CC1887B-09D4-42ED-9BD5-04E819AE27CC}" srcOrd="0" destOrd="0" presId="urn:microsoft.com/office/officeart/2005/8/layout/hList2"/>
    <dgm:cxn modelId="{56C793FC-6F25-46B6-9EF6-84AFBD62872A}" type="presParOf" srcId="{70D1AAF1-4117-4B1D-84E2-933881AA0F4F}" destId="{15A469DB-15A6-48B5-863D-2DAE532F8C33}" srcOrd="1" destOrd="0" presId="urn:microsoft.com/office/officeart/2005/8/layout/hList2"/>
    <dgm:cxn modelId="{5C50CC8B-05F7-4D36-A96C-D0B9EE661DDE}" type="presParOf" srcId="{70D1AAF1-4117-4B1D-84E2-933881AA0F4F}" destId="{A7C29FE4-4EE0-4387-9AE4-9E316295A1CC}" srcOrd="2" destOrd="0" presId="urn:microsoft.com/office/officeart/2005/8/layout/hList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F82B9E2-1551-4049-AEB9-0430877AE373}">
      <dsp:nvSpPr>
        <dsp:cNvPr id="0" name=""/>
        <dsp:cNvSpPr/>
      </dsp:nvSpPr>
      <dsp:spPr>
        <a:xfrm>
          <a:off x="1243722" y="649141"/>
          <a:ext cx="2506308" cy="115199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Cambria" panose="02040503050406030204" pitchFamily="18" charset="0"/>
            </a:rPr>
            <a:t>Анкетирование</a:t>
          </a:r>
          <a:endParaRPr lang="ru-RU" sz="2100" b="1" kern="1200" dirty="0">
            <a:latin typeface="Cambria" panose="02040503050406030204" pitchFamily="18" charset="0"/>
          </a:endParaRPr>
        </a:p>
      </dsp:txBody>
      <dsp:txXfrm>
        <a:off x="1243722" y="649141"/>
        <a:ext cx="2506308" cy="1151995"/>
      </dsp:txXfrm>
    </dsp:sp>
    <dsp:sp modelId="{DF16FCC7-7F98-4DCE-86B9-CB3810198DA9}">
      <dsp:nvSpPr>
        <dsp:cNvPr id="0" name=""/>
        <dsp:cNvSpPr/>
      </dsp:nvSpPr>
      <dsp:spPr>
        <a:xfrm>
          <a:off x="-5614" y="649141"/>
          <a:ext cx="1152000" cy="1151995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  <dsp:sp modelId="{E6F30B5C-D88A-46EE-9CB9-A24732347D80}">
      <dsp:nvSpPr>
        <dsp:cNvPr id="0" name=""/>
        <dsp:cNvSpPr/>
      </dsp:nvSpPr>
      <dsp:spPr>
        <a:xfrm>
          <a:off x="-5614" y="1988174"/>
          <a:ext cx="2506308" cy="1151995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Cambria" panose="02040503050406030204" pitchFamily="18" charset="0"/>
            </a:rPr>
            <a:t>Фронтальный опрос</a:t>
          </a:r>
          <a:endParaRPr lang="ru-RU" sz="2100" b="1" kern="1200" dirty="0">
            <a:latin typeface="Cambria" panose="02040503050406030204" pitchFamily="18" charset="0"/>
          </a:endParaRPr>
        </a:p>
      </dsp:txBody>
      <dsp:txXfrm>
        <a:off x="-5614" y="1988174"/>
        <a:ext cx="2506308" cy="1151995"/>
      </dsp:txXfrm>
    </dsp:sp>
    <dsp:sp modelId="{D0A14078-99D6-48BF-8CB7-82E6E0B2CCC0}">
      <dsp:nvSpPr>
        <dsp:cNvPr id="0" name=""/>
        <dsp:cNvSpPr/>
      </dsp:nvSpPr>
      <dsp:spPr>
        <a:xfrm>
          <a:off x="2598030" y="1988174"/>
          <a:ext cx="1152000" cy="1151995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  <dsp:sp modelId="{6C55B52B-47C6-4013-96DF-CFF113E46776}">
      <dsp:nvSpPr>
        <dsp:cNvPr id="0" name=""/>
        <dsp:cNvSpPr/>
      </dsp:nvSpPr>
      <dsp:spPr>
        <a:xfrm>
          <a:off x="1243722" y="3327207"/>
          <a:ext cx="2506308" cy="1151995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Cambria" panose="02040503050406030204" pitchFamily="18" charset="0"/>
            </a:rPr>
            <a:t>Индивидуальный опрос</a:t>
          </a:r>
          <a:endParaRPr lang="ru-RU" sz="2100" b="1" kern="1200" dirty="0">
            <a:latin typeface="Cambria" panose="02040503050406030204" pitchFamily="18" charset="0"/>
          </a:endParaRPr>
        </a:p>
      </dsp:txBody>
      <dsp:txXfrm>
        <a:off x="1243722" y="3327207"/>
        <a:ext cx="2506308" cy="1151995"/>
      </dsp:txXfrm>
    </dsp:sp>
    <dsp:sp modelId="{89CB5EF7-DC8A-4015-9D88-9BCEAB1BAFD6}">
      <dsp:nvSpPr>
        <dsp:cNvPr id="0" name=""/>
        <dsp:cNvSpPr/>
      </dsp:nvSpPr>
      <dsp:spPr>
        <a:xfrm>
          <a:off x="-5614" y="3327207"/>
          <a:ext cx="1152000" cy="1151995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dk1"/>
        </a:fontRef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D766AB-5A14-4A26-815F-33B440AF6647}">
      <dsp:nvSpPr>
        <dsp:cNvPr id="0" name=""/>
        <dsp:cNvSpPr/>
      </dsp:nvSpPr>
      <dsp:spPr>
        <a:xfrm rot="16200000">
          <a:off x="-1314762" y="2082110"/>
          <a:ext cx="3145309" cy="411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3176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Анкетирование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-1314762" y="2082110"/>
        <a:ext cx="3145309" cy="411789"/>
      </dsp:txXfrm>
    </dsp:sp>
    <dsp:sp modelId="{6B88CB88-ABBE-4EE8-B3F1-EE3A70F49B08}">
      <dsp:nvSpPr>
        <dsp:cNvPr id="0" name=""/>
        <dsp:cNvSpPr/>
      </dsp:nvSpPr>
      <dsp:spPr>
        <a:xfrm>
          <a:off x="463787" y="715350"/>
          <a:ext cx="2051149" cy="3145309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0461365-C6DD-4EB1-AFA2-4597557ED331}">
      <dsp:nvSpPr>
        <dsp:cNvPr id="0" name=""/>
        <dsp:cNvSpPr/>
      </dsp:nvSpPr>
      <dsp:spPr>
        <a:xfrm>
          <a:off x="51997" y="171788"/>
          <a:ext cx="823579" cy="823579"/>
        </a:xfrm>
        <a:prstGeom prst="rect">
          <a:avLst/>
        </a:prstGeom>
        <a:solidFill>
          <a:schemeClr val="accent4">
            <a:tint val="5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D51BA0E6-A8E2-46BE-B5C5-2BCAA794131A}">
      <dsp:nvSpPr>
        <dsp:cNvPr id="0" name=""/>
        <dsp:cNvSpPr/>
      </dsp:nvSpPr>
      <dsp:spPr>
        <a:xfrm rot="16200000">
          <a:off x="1686246" y="2082110"/>
          <a:ext cx="3145309" cy="411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3176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Фронтальный опрос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1686246" y="2082110"/>
        <a:ext cx="3145309" cy="411789"/>
      </dsp:txXfrm>
    </dsp:sp>
    <dsp:sp modelId="{73F2D831-5F43-4C30-AB43-A8CA1796CB58}">
      <dsp:nvSpPr>
        <dsp:cNvPr id="0" name=""/>
        <dsp:cNvSpPr/>
      </dsp:nvSpPr>
      <dsp:spPr>
        <a:xfrm>
          <a:off x="3464796" y="715350"/>
          <a:ext cx="2051149" cy="3145309"/>
        </a:xfrm>
        <a:prstGeom prst="rect">
          <a:avLst/>
        </a:prstGeom>
        <a:gradFill rotWithShape="0">
          <a:gsLst>
            <a:gs pos="0">
              <a:schemeClr val="accent4">
                <a:hueOff val="-2232385"/>
                <a:satOff val="13449"/>
                <a:lumOff val="1078"/>
                <a:alphaOff val="0"/>
                <a:tint val="50000"/>
                <a:satMod val="300000"/>
              </a:schemeClr>
            </a:gs>
            <a:gs pos="35000">
              <a:schemeClr val="accent4">
                <a:hueOff val="-2232385"/>
                <a:satOff val="13449"/>
                <a:lumOff val="1078"/>
                <a:alphaOff val="0"/>
                <a:tint val="37000"/>
                <a:satMod val="300000"/>
              </a:schemeClr>
            </a:gs>
            <a:gs pos="100000">
              <a:schemeClr val="accent4">
                <a:hueOff val="-2232385"/>
                <a:satOff val="13449"/>
                <a:lumOff val="1078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06374567-E7D7-4FD8-B50A-03F61E3BA092}">
      <dsp:nvSpPr>
        <dsp:cNvPr id="0" name=""/>
        <dsp:cNvSpPr/>
      </dsp:nvSpPr>
      <dsp:spPr>
        <a:xfrm>
          <a:off x="3053006" y="171788"/>
          <a:ext cx="823579" cy="823579"/>
        </a:xfrm>
        <a:prstGeom prst="rect">
          <a:avLst/>
        </a:prstGeom>
        <a:solidFill>
          <a:schemeClr val="accent4">
            <a:tint val="50000"/>
            <a:hueOff val="-1990639"/>
            <a:satOff val="11305"/>
            <a:lumOff val="897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7C29FE4-4EE0-4387-9AE4-9E316295A1CC}">
      <dsp:nvSpPr>
        <dsp:cNvPr id="0" name=""/>
        <dsp:cNvSpPr/>
      </dsp:nvSpPr>
      <dsp:spPr>
        <a:xfrm rot="16200000">
          <a:off x="4687255" y="2082110"/>
          <a:ext cx="3145309" cy="41178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363176" bIns="0" numCol="1" spcCol="1270" anchor="t" anchorCtr="0">
          <a:noAutofit/>
        </a:bodyPr>
        <a:lstStyle/>
        <a:p>
          <a:pPr lvl="0" algn="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latin typeface="Cambria" panose="02040503050406030204" pitchFamily="18" charset="0"/>
            </a:rPr>
            <a:t>Индивидуальный опрос</a:t>
          </a:r>
          <a:endParaRPr lang="ru-RU" sz="1800" b="1" kern="1200" dirty="0">
            <a:latin typeface="Cambria" panose="02040503050406030204" pitchFamily="18" charset="0"/>
          </a:endParaRPr>
        </a:p>
      </dsp:txBody>
      <dsp:txXfrm>
        <a:off x="4687255" y="2082110"/>
        <a:ext cx="3145309" cy="411789"/>
      </dsp:txXfrm>
    </dsp:sp>
    <dsp:sp modelId="{15A469DB-15A6-48B5-863D-2DAE532F8C33}">
      <dsp:nvSpPr>
        <dsp:cNvPr id="0" name=""/>
        <dsp:cNvSpPr/>
      </dsp:nvSpPr>
      <dsp:spPr>
        <a:xfrm>
          <a:off x="6465805" y="715350"/>
          <a:ext cx="2051149" cy="3145309"/>
        </a:xfrm>
        <a:prstGeom prst="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CC1887B-09D4-42ED-9BD5-04E819AE27CC}">
      <dsp:nvSpPr>
        <dsp:cNvPr id="0" name=""/>
        <dsp:cNvSpPr/>
      </dsp:nvSpPr>
      <dsp:spPr>
        <a:xfrm>
          <a:off x="6054015" y="171788"/>
          <a:ext cx="823579" cy="823579"/>
        </a:xfrm>
        <a:prstGeom prst="rect">
          <a:avLst/>
        </a:prstGeom>
        <a:solidFill>
          <a:schemeClr val="accent4">
            <a:tint val="50000"/>
            <a:hueOff val="-3981279"/>
            <a:satOff val="22610"/>
            <a:lumOff val="1795"/>
            <a:alphaOff val="0"/>
          </a:schemeClr>
        </a:solid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PictureBlocks">
  <dgm:title val=""/>
  <dgm:desc val=""/>
  <dgm:catLst>
    <dgm:cat type="picture" pri="15000"/>
    <dgm:cat type="pictureconvert" pri="15000"/>
    <dgm:cat type="list" pri="135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ch" forName="comp" refType="w"/>
      <dgm:constr type="h" for="ch" forName="comp" refType="h"/>
      <dgm:constr type="h" for="ch" forName="sibTrans" refType="w" refFor="ch" refForName="comp" op="equ" fact="0.05"/>
    </dgm:constrLst>
    <dgm:ruleLst/>
    <dgm:forEach name="Name0" axis="ch" ptType="node">
      <dgm:layoutNode name="comp" styleLbl="node1">
        <dgm:alg type="composite">
          <dgm:param type="ar" val="3.30"/>
        </dgm:alg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hoose name="Name4">
              <dgm:if name="Name5" axis="desOrSelf" ptType="node" func="posOdd" op="equ" val="1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6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if>
          <dgm:else name="Name3">
            <dgm:choose name="Name7">
              <dgm:if name="Name8" axis="desOrSelf" ptType="node" func="posOdd" op="equ" val="1">
                <dgm:constrLst>
                  <dgm:constr type="l" for="ch" forName="rect1" refType="w" fact="0.7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if>
              <dgm:else name="Name9">
                <dgm:constrLst>
                  <dgm:constr type="l" for="ch" forName="rect1" refType="w" fact="0"/>
                  <dgm:constr type="t" for="ch" forName="rect1" refType="h" fact="0"/>
                  <dgm:constr type="w" for="ch" forName="rect1" refType="w" fact="0.3"/>
                  <dgm:constr type="h" for="ch" forName="rect1" refType="h"/>
                  <dgm:constr type="l" for="ch" forName="rect2" refType="w" fact="0.33"/>
                  <dgm:constr type="t" for="ch" forName="rect2" refType="h" fact="0"/>
                  <dgm:constr type="w" for="ch" forName="rect2" refType="w" fact="0.67"/>
                  <dgm:constr type="h" for="ch" forName="rect2" refType="h"/>
                </dgm:constrLst>
              </dgm:else>
            </dgm:choose>
          </dgm:else>
        </dgm:choose>
        <dgm:ruleLst/>
        <dgm:layoutNode name="rect2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rect1" styleLbl="lnNod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2">
  <dgm:title val=""/>
  <dgm:desc val=""/>
  <dgm:catLst>
    <dgm:cat type="list" pri="6000"/>
    <dgm:cat type="relationship" pri="16000"/>
    <dgm:cat type="picture" pri="29000"/>
    <dgm:cat type="pictureconvert" pri="2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/>
    </dgm:varLst>
    <dgm:choose name="Name0">
      <dgm:if name="Name1" func="var" arg="dir" op="equ" val="norm">
        <dgm:alg type="lin">
          <dgm:param type="linDir" val="fromL"/>
          <dgm:param type="nodeVertAlign" val="t"/>
        </dgm:alg>
      </dgm:if>
      <dgm:else name="Name2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Node" refType="w"/>
      <dgm:constr type="h" for="ch" forName="compositeNode" refType="h"/>
      <dgm:constr type="w" for="ch" forName="sibTrans" refType="w" refFor="ch" refForName="compositeNode" op="equ" fact="0.2"/>
      <dgm:constr type="h" for="des" forName="childNode" op="equ"/>
      <dgm:constr type="w" for="des" forName="childNode" op="equ"/>
      <dgm:constr type="w" for="des" forName="parentNode" op="equ"/>
      <dgm:constr type="h" for="des" forName="image" op="equ"/>
      <dgm:constr type="w" for="des" forName="image" op="equ"/>
      <dgm:constr type="primFontSz" for="des" forName="parentNode" op="equ" val="65"/>
      <dgm:constr type="primFontSz" for="des" forName="childNode" op="equ" val="65"/>
    </dgm:constrLst>
    <dgm:ruleLst/>
    <dgm:forEach name="Name3" axis="ch" ptType="node">
      <dgm:layoutNode name="compositeNode">
        <dgm:varLst>
          <dgm:bulletEnabled val="1"/>
        </dgm:varLst>
        <dgm:alg type="composite"/>
        <dgm:presOf/>
        <dgm:choose name="Name4">
          <dgm:if name="Name5" func="var" arg="dir" op="equ" val="norm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l" for="ch" forName="image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l" for="ch" forName="childNode" refType="w" refFor="ch" refForName="image" fact="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l" for="ch" forName="parentNode"/>
              <dgm:constr type="r" for="ch" forName="parentNode" refType="l" refFor="ch" refForName="childNode"/>
              <dgm:constr type="rMarg" for="ch" forName="parentNode" refType="w" refFor="ch" refForName="image" fact="1.25"/>
            </dgm:constrLst>
          </dgm:if>
          <dgm:else name="Name6">
            <dgm:constrLst>
              <dgm:constr type="w" for="ch" forName="image" refType="w"/>
              <dgm:constr type="h" for="ch" forName="image" refType="h"/>
              <dgm:constr type="h" for="ch" forName="image" refType="w" refFor="ch" refForName="image" op="lte"/>
              <dgm:constr type="w" for="ch" forName="image" refType="h" refFor="ch" refForName="image" op="lte"/>
              <dgm:constr type="w" for="ch" forName="image" refType="w" op="lte" fact="0.33"/>
              <dgm:constr type="h" for="ch" forName="image" refType="h" op="lte" fact="0.33"/>
              <dgm:constr type="t" for="ch" forName="image"/>
              <dgm:constr type="r" for="ch" forName="image" refType="w"/>
              <dgm:constr type="w" for="ch" forName="childNode" refType="w" fact="0.85"/>
              <dgm:constr type="h" for="ch" forName="childNode" refType="h" fact="0.78"/>
              <dgm:constr type="t" for="ch" forName="childNode" refType="h" refFor="ch" refForName="image" fact="0.66"/>
              <dgm:constr type="r" for="ch" forName="childNode" refType="w"/>
              <dgm:constr type="rOff" for="ch" forName="childNode" refType="w" refFor="ch" refForName="image" fact="-0.5"/>
              <dgm:constr type="tMarg" for="ch" forName="childNode" refType="w" refFor="ch" refForName="image" fact="1.25"/>
              <dgm:constr type="t" for="ch" forName="parentNode" refType="h" refFor="ch" refForName="image" fact="0.66"/>
              <dgm:constr type="b" for="ch" forName="parentNode" refType="b" refFor="ch" refForName="childNode"/>
              <dgm:constr type="r" for="ch" forName="parentNode" refType="w"/>
              <dgm:constr type="l" for="ch" forName="parentNode" refType="r" refFor="ch" refForName="childNode"/>
              <dgm:constr type="lOff" for="ch" forName="parentNode" refType="rOff" refFor="ch" refForName="childNode"/>
              <dgm:constr type="lMarg" for="ch" forName="parentNode" refType="w" refFor="ch" refForName="image" fact="1.25"/>
            </dgm:constrLst>
          </dgm:else>
        </dgm:choose>
        <dgm:ruleLst>
          <dgm:rule type="w" for="ch" forName="childNode" val="NaN" fact="0.4" max="NaN"/>
          <dgm:rule type="h" for="ch" forName="childNode" val="NaN" fact="0.5" max="NaN"/>
        </dgm:ruleLst>
        <dgm:layoutNode name="image" styleLbl="fgImgPlace1">
          <dgm:alg type="sp"/>
          <dgm:shape xmlns:r="http://schemas.openxmlformats.org/officeDocument/2006/relationships" type="rect" r:blip="" zOrderOff="4" blipPhldr="1">
            <dgm:adjLst/>
          </dgm:shape>
          <dgm:presOf/>
          <dgm:constrLst/>
          <dgm:ruleLst/>
        </dgm:layoutNode>
        <dgm:layoutNode name="childNode" styleLbl="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 zOrderOff="2">
            <dgm:adjLst/>
          </dgm:shape>
          <dgm:presOf axis="des" ptType="node"/>
          <dgm:constrLst/>
          <dgm:ruleLst>
            <dgm:rule type="primFontSz" val="5" fact="NaN" max="NaN"/>
          </dgm:ruleLst>
        </dgm:layoutNode>
        <dgm:layoutNode name="parentNode" styleLbl="revTx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autoTxRot" val="grav"/>
                <dgm:param type="txAnchorVert" val="t"/>
                <dgm:param type="parTxLTRAlign" val="r"/>
                <dgm:param type="parTxRTLAlign" val="r"/>
              </dgm:alg>
              <dgm:shape xmlns:r="http://schemas.openxmlformats.org/officeDocument/2006/relationships" rot="270" type="rect" r:blip="">
                <dgm:adjLst/>
              </dgm:shape>
              <dgm:presOf axis="self"/>
              <dgm:constrLst>
                <dgm:constr type="lMarg"/>
                <dgm:constr type="bMarg"/>
                <dgm:constr type="tMarg"/>
              </dgm:constrLst>
            </dgm:if>
            <dgm:else name="Name9">
              <dgm:alg type="tx">
                <dgm:param type="autoTxRot" val="grav"/>
                <dgm:param type="parTxLTRAlign" val="l"/>
                <dgm:param type="parTxRTLAlign" val="l"/>
              </dgm:alg>
              <dgm:shape xmlns:r="http://schemas.openxmlformats.org/officeDocument/2006/relationships" rot="90" type="rect" r:blip="">
                <dgm:adjLst/>
              </dgm:shape>
              <dgm:presOf axis="self"/>
              <dgm:constrLst>
                <dgm:constr type="rMarg"/>
                <dgm:constr type="bMarg"/>
                <dgm:constr type="tMarg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3634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92143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1300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6849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6358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80750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385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7125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4410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2663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47286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2B0D4-0EE9-4A97-BE29-8ECB9BA725E1}" type="datetimeFigureOut">
              <a:rPr lang="ru-RU" smtClean="0"/>
              <a:t>12.10.2014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2EF4E7-5FDE-4642-BAF4-F43FD77640C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6139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.xml"/><Relationship Id="rId13" Type="http://schemas.openxmlformats.org/officeDocument/2006/relationships/hyperlink" Target="6.2%20&#1080;%206.3%20&#1055;&#1088;&#1086;&#1089;&#1084;&#1086;&#1090;&#1088;%20&#1088;&#1077;&#1079;&#1091;&#1083;&#1100;&#1090;&#1072;&#1090;&#1086;&#1074;.docx" TargetMode="External"/><Relationship Id="rId3" Type="http://schemas.openxmlformats.org/officeDocument/2006/relationships/hyperlink" Target="2.%20&#1057;&#1086;&#1079;&#1076;&#1072;&#1085;&#1080;&#1077;%20&#1090;&#1077;&#1089;&#1090;&#1072;%20&#1074;%20&#1041;&#1083;&#1086;&#1082;&#1085;&#1086;&#1090;&#1077;%20Mimio.docx" TargetMode="External"/><Relationship Id="rId7" Type="http://schemas.openxmlformats.org/officeDocument/2006/relationships/diagramColors" Target="../diagrams/colors2.xml"/><Relationship Id="rId12" Type="http://schemas.openxmlformats.org/officeDocument/2006/relationships/hyperlink" Target="5.2%20&#1055;&#1088;&#1086;&#1074;&#1077;&#1076;&#1077;&#1085;&#1080;&#1077;%20&#1090;&#1077;&#1089;&#1090;&#1072;.docx" TargetMode="External"/><Relationship Id="rId2" Type="http://schemas.openxmlformats.org/officeDocument/2006/relationships/hyperlink" Target="1.%20&#1056;&#1072;&#1079;&#1088;&#1072;&#1073;&#1086;&#1090;&#1082;&#1072;%20&#1074;&#1086;&#1087;&#1088;&#1086;&#1089;&#1086;&#1074;%20&#1076;&#1083;&#1103;%20&#1090;&#1077;&#1089;&#1090;&#1072;.docx" TargetMode="Externa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11" Type="http://schemas.openxmlformats.org/officeDocument/2006/relationships/hyperlink" Target="4.2%20&#1080;%204.3%20&#1057;&#1086;&#1079;&#1076;&#1072;&#1085;&#1080;&#1077;%20&#1089;&#1087;&#1080;&#1089;&#1082;&#1072;%20&#1087;&#1088;&#1080;&#1089;&#1091;&#1090;&#1089;&#1090;&#1074;&#1091;&#1102;&#1097;&#1080;&#1093;.docx" TargetMode="External"/><Relationship Id="rId5" Type="http://schemas.openxmlformats.org/officeDocument/2006/relationships/diagramLayout" Target="../diagrams/layout2.xml"/><Relationship Id="rId15" Type="http://schemas.openxmlformats.org/officeDocument/2006/relationships/image" Target="../media/image4.png"/><Relationship Id="rId10" Type="http://schemas.openxmlformats.org/officeDocument/2006/relationships/hyperlink" Target="3.2%20&#1080;%203.3%20&#1047;&#1072;&#1087;&#1086;&#1083;&#1085;&#1077;&#1085;&#1080;&#1077;%20&#1046;&#1091;&#1088;&#1085;&#1072;&#1083;&#1072;%20Mimio.docx" TargetMode="External"/><Relationship Id="rId4" Type="http://schemas.openxmlformats.org/officeDocument/2006/relationships/diagramData" Target="../diagrams/data2.xml"/><Relationship Id="rId9" Type="http://schemas.openxmlformats.org/officeDocument/2006/relationships/hyperlink" Target="3.1%20&#1055;&#1088;&#1086;&#1074;&#1077;&#1076;&#1077;&#1085;&#1080;&#1077;%20&#1072;&#1085;&#1082;&#1077;&#1090;&#1080;&#1088;&#1086;&#1074;&#1072;&#1085;&#1080;&#1103;.docx" TargetMode="External"/><Relationship Id="rId14" Type="http://schemas.openxmlformats.org/officeDocument/2006/relationships/hyperlink" Target="5.3%20&#1055;&#1088;&#1086;&#1074;&#1077;&#1076;&#1077;&#1085;&#1080;&#1077;%20&#1080;&#1085;&#1076;&#1080;&#1074;&#1080;&#1076;&#1091;&#1072;&#1083;&#1100;&#1085;&#1086;&#1075;&#1086;%20&#1090;&#1077;&#1089;&#1090;&#1072;.docx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3672408"/>
          </a:xfrm>
        </p:spPr>
        <p:txBody>
          <a:bodyPr>
            <a:noAutofit/>
          </a:bodyPr>
          <a:lstStyle/>
          <a:p>
            <a:r>
              <a:rPr lang="ru-RU" sz="6600" dirty="0" smtClean="0">
                <a:latin typeface="Cambria" panose="02040503050406030204" pitchFamily="18" charset="0"/>
              </a:rPr>
              <a:t>Возможности системы голосования</a:t>
            </a:r>
            <a:r>
              <a:rPr lang="en-US" sz="6600" dirty="0" smtClean="0">
                <a:latin typeface="Cambria" panose="02040503050406030204" pitchFamily="18" charset="0"/>
              </a:rPr>
              <a:t/>
            </a:r>
            <a:br>
              <a:rPr lang="en-US" sz="6600" dirty="0" smtClean="0">
                <a:latin typeface="Cambria" panose="02040503050406030204" pitchFamily="18" charset="0"/>
              </a:rPr>
            </a:br>
            <a:r>
              <a:rPr lang="ru-RU" sz="6600" dirty="0" smtClean="0">
                <a:latin typeface="Cambria" panose="02040503050406030204" pitchFamily="18" charset="0"/>
              </a:rPr>
              <a:t> </a:t>
            </a:r>
            <a:r>
              <a:rPr lang="en-US" sz="9600" dirty="0" smtClean="0">
                <a:solidFill>
                  <a:schemeClr val="accent6">
                    <a:lumMod val="50000"/>
                  </a:schemeClr>
                </a:solidFill>
                <a:latin typeface="Brush Script MT" panose="03060802040406070304" pitchFamily="66" charset="0"/>
              </a:rPr>
              <a:t>Mimio Vote</a:t>
            </a:r>
            <a:endParaRPr lang="ru-RU" sz="9600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1026" name="Picture 2" descr="&amp;Scy;&amp;icy;&amp;scy;&amp;tcy;&amp;iecy;&amp;mcy;&amp;acy; &amp;gcy;&amp;ocy;&amp;lcy;&amp;ocy;&amp;scy;&amp;ocy;&amp;vcy;&amp;acy;&amp;ncy;&amp;icy;&amp;yacy; Mimio Vote 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591643"/>
            <a:ext cx="4695825" cy="2933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375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496944" cy="149817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Cambria" panose="02040503050406030204" pitchFamily="18" charset="0"/>
              </a:rPr>
              <a:t>Варианты использования</a:t>
            </a:r>
            <a:br>
              <a:rPr lang="ru-RU" b="1" dirty="0" smtClean="0">
                <a:latin typeface="Cambria" panose="02040503050406030204" pitchFamily="18" charset="0"/>
              </a:rPr>
            </a:b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Brush Script MT" panose="03060802040406070304" pitchFamily="66" charset="0"/>
              </a:rPr>
              <a:t>Mimio </a:t>
            </a:r>
            <a:r>
              <a:rPr lang="en-US" sz="8000" dirty="0" smtClean="0">
                <a:solidFill>
                  <a:schemeClr val="accent6">
                    <a:lumMod val="50000"/>
                  </a:schemeClr>
                </a:solidFill>
                <a:latin typeface="Brush Script MT" panose="03060802040406070304" pitchFamily="66" charset="0"/>
              </a:rPr>
              <a:t>Vote</a:t>
            </a:r>
            <a:endParaRPr lang="ru-RU" sz="8000" b="1" dirty="0">
              <a:latin typeface="Cambria" panose="02040503050406030204" pitchFamily="18" charset="0"/>
            </a:endParaRPr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2681780353"/>
              </p:ext>
            </p:extLst>
          </p:nvPr>
        </p:nvGraphicFramePr>
        <p:xfrm>
          <a:off x="323528" y="1324992"/>
          <a:ext cx="3744416" cy="5128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4211960" y="1949096"/>
            <a:ext cx="4608512" cy="1206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Cambria" panose="02040503050406030204" pitchFamily="18" charset="0"/>
              </a:rPr>
              <a:t>Результаты анкетирования представлены в диаграммах и они обезличены, т.е. нельзя определить какой обучающийся как ответил.</a:t>
            </a:r>
            <a:endParaRPr lang="ru-RU" sz="1700" b="1" dirty="0">
              <a:latin typeface="Cambria" panose="020405030504060302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11960" y="3294493"/>
            <a:ext cx="4608512" cy="12060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Cambria" panose="02040503050406030204" pitchFamily="18" charset="0"/>
              </a:rPr>
              <a:t>Можно посмотреть результат отдельно по каждому учащемуся и по каждому вопросу. Задания выполняются одновременно всем классом.</a:t>
            </a:r>
            <a:endParaRPr lang="ru-RU" sz="1700" b="1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11960" y="4641206"/>
            <a:ext cx="4608512" cy="11880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1700" b="1" dirty="0" smtClean="0">
                <a:latin typeface="Cambria" panose="02040503050406030204" pitchFamily="18" charset="0"/>
              </a:rPr>
              <a:t>Можно посмотреть результат отдельно по каждому учащемуся и по каждому вопросу. Учащиеся выполняют тест самостоятельно в удобном темпе.</a:t>
            </a:r>
            <a:endParaRPr lang="ru-RU" sz="1700" b="1" dirty="0">
              <a:latin typeface="Cambria" panose="02040503050406030204" pitchFamily="18" charset="0"/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059783"/>
            <a:ext cx="1008112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9254" y="3393437"/>
            <a:ext cx="1008112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4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743564"/>
            <a:ext cx="1008112" cy="10081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07990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7" y="274638"/>
            <a:ext cx="8496943" cy="994122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Cambria" panose="02040503050406030204" pitchFamily="18" charset="0"/>
              </a:rPr>
              <a:t>Этапы </a:t>
            </a:r>
            <a:r>
              <a:rPr lang="ru-RU" b="1" dirty="0" smtClean="0">
                <a:latin typeface="Cambria" panose="02040503050406030204" pitchFamily="18" charset="0"/>
              </a:rPr>
              <a:t>работы с</a:t>
            </a:r>
            <a:r>
              <a:rPr lang="en-US" b="1" dirty="0" smtClean="0">
                <a:latin typeface="Cambria" panose="02040503050406030204" pitchFamily="18" charset="0"/>
              </a:rPr>
              <a:t> </a:t>
            </a:r>
            <a:r>
              <a:rPr lang="en-US" sz="8000" dirty="0" smtClean="0">
                <a:solidFill>
                  <a:schemeClr val="accent6">
                    <a:lumMod val="50000"/>
                  </a:schemeClr>
                </a:solidFill>
                <a:latin typeface="Brush Script MT" panose="03060802040406070304" pitchFamily="66" charset="0"/>
              </a:rPr>
              <a:t>Mimio </a:t>
            </a:r>
            <a:r>
              <a:rPr lang="en-US" sz="8000" dirty="0">
                <a:solidFill>
                  <a:schemeClr val="accent6">
                    <a:lumMod val="50000"/>
                  </a:schemeClr>
                </a:solidFill>
                <a:latin typeface="Brush Script MT" panose="03060802040406070304" pitchFamily="66" charset="0"/>
              </a:rPr>
              <a:t>Vote</a:t>
            </a:r>
            <a:endParaRPr lang="ru-RU" sz="8000" dirty="0">
              <a:solidFill>
                <a:schemeClr val="accent6">
                  <a:lumMod val="50000"/>
                </a:schemeClr>
              </a:solidFill>
              <a:latin typeface="Brush Script MT" panose="03060802040406070304" pitchFamily="66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623" y="1340768"/>
            <a:ext cx="8424847" cy="1180728"/>
          </a:xfrm>
        </p:spPr>
        <p:txBody>
          <a:bodyPr/>
          <a:lstStyle/>
          <a:p>
            <a:pPr marL="514350" indent="-514350" algn="just">
              <a:buAutoNum type="arabicPeriod"/>
            </a:pPr>
            <a:r>
              <a:rPr lang="ru-RU" dirty="0" smtClean="0">
                <a:latin typeface="Cambria" panose="02040503050406030204" pitchFamily="18" charset="0"/>
                <a:hlinkClick r:id="rId2" action="ppaction://hlinkfile"/>
              </a:rPr>
              <a:t>Разработать вопросы для теста.</a:t>
            </a:r>
            <a:endParaRPr lang="ru-RU" dirty="0" smtClean="0">
              <a:latin typeface="Cambria" panose="02040503050406030204" pitchFamily="18" charset="0"/>
            </a:endParaRPr>
          </a:p>
          <a:p>
            <a:pPr marL="514350" indent="-514350" algn="just">
              <a:buAutoNum type="arabicPeriod"/>
            </a:pPr>
            <a:r>
              <a:rPr lang="ru-RU" dirty="0" smtClean="0">
                <a:latin typeface="Cambria" panose="02040503050406030204" pitchFamily="18" charset="0"/>
                <a:hlinkClick r:id="rId3" action="ppaction://hlinkfile"/>
              </a:rPr>
              <a:t>Создать тест в Блокноте </a:t>
            </a:r>
            <a:r>
              <a:rPr lang="en-US" dirty="0" err="1" smtClean="0">
                <a:latin typeface="Cambria" panose="02040503050406030204" pitchFamily="18" charset="0"/>
                <a:hlinkClick r:id="rId3" action="ppaction://hlinkfile"/>
              </a:rPr>
              <a:t>MimioStudio</a:t>
            </a:r>
            <a:r>
              <a:rPr lang="ru-RU" dirty="0" smtClean="0">
                <a:latin typeface="Cambria" panose="02040503050406030204" pitchFamily="18" charset="0"/>
                <a:hlinkClick r:id="rId3" action="ppaction://hlinkfile"/>
              </a:rPr>
              <a:t>.</a:t>
            </a:r>
            <a:endParaRPr lang="en-US" dirty="0" smtClean="0">
              <a:latin typeface="Cambria" panose="02040503050406030204" pitchFamily="18" charset="0"/>
            </a:endParaRPr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4" name="Схема 3"/>
          <p:cNvGraphicFramePr/>
          <p:nvPr>
            <p:extLst>
              <p:ext uri="{D42A27DB-BD31-4B8C-83A1-F6EECF244321}">
                <p14:modId xmlns:p14="http://schemas.microsoft.com/office/powerpoint/2010/main" val="1756312412"/>
              </p:ext>
            </p:extLst>
          </p:nvPr>
        </p:nvGraphicFramePr>
        <p:xfrm>
          <a:off x="323528" y="2564904"/>
          <a:ext cx="8568952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814484" y="3868766"/>
            <a:ext cx="2016223" cy="20843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9" action="ppaction://hlinkfile"/>
              </a:rPr>
              <a:t>3. Провести анкетирование с использованием теста, созданного в Блокноте </a:t>
            </a:r>
            <a:r>
              <a:rPr lang="en-US" sz="1700" dirty="0" smtClean="0">
                <a:latin typeface="Cambria" panose="02040503050406030204" pitchFamily="18" charset="0"/>
                <a:hlinkClick r:id="rId9" action="ppaction://hlinkfile"/>
              </a:rPr>
              <a:t>Mimio</a:t>
            </a:r>
            <a:r>
              <a:rPr lang="ru-RU" sz="1700" dirty="0" smtClean="0">
                <a:latin typeface="Cambria" panose="02040503050406030204" pitchFamily="18" charset="0"/>
                <a:hlinkClick r:id="rId9" action="ppaction://hlinkfile"/>
              </a:rPr>
              <a:t>. Посмотреть результаты.</a:t>
            </a:r>
            <a:endParaRPr lang="ru-RU" sz="1700" dirty="0">
              <a:latin typeface="Cambria" panose="020405030504060302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14977" y="3580996"/>
            <a:ext cx="2016223" cy="26598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0" action="ppaction://hlinkfile"/>
              </a:rPr>
              <a:t>3. Заполнить Журнал </a:t>
            </a:r>
            <a:r>
              <a:rPr lang="en-US" sz="1700" dirty="0" smtClean="0">
                <a:latin typeface="Cambria" panose="02040503050406030204" pitchFamily="18" charset="0"/>
                <a:hlinkClick r:id="rId10" action="ppaction://hlinkfile"/>
              </a:rPr>
              <a:t>Mimio</a:t>
            </a:r>
            <a:r>
              <a:rPr lang="ru-RU" sz="1700" dirty="0" smtClean="0">
                <a:latin typeface="Cambria" panose="02040503050406030204" pitchFamily="18" charset="0"/>
                <a:hlinkClick r:id="rId10" action="ppaction://hlinkfile"/>
              </a:rPr>
              <a:t> фамилиями учащихся.</a:t>
            </a:r>
            <a:endParaRPr lang="ru-RU" sz="1700" dirty="0" smtClean="0">
              <a:latin typeface="Cambria" panose="020405030504060302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1" action="ppaction://hlinkfile"/>
              </a:rPr>
              <a:t>4. Отметить присутствующих.</a:t>
            </a:r>
            <a:endParaRPr lang="ru-RU" sz="1700" dirty="0" smtClean="0">
              <a:latin typeface="Cambria" panose="020405030504060302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2" action="ppaction://hlinkfile"/>
              </a:rPr>
              <a:t>5. Провести тест.</a:t>
            </a:r>
            <a:r>
              <a:rPr lang="ru-RU" sz="1700" dirty="0" smtClean="0">
                <a:latin typeface="Cambria" panose="02040503050406030204" pitchFamily="18" charset="0"/>
              </a:rPr>
              <a:t> </a:t>
            </a:r>
            <a:r>
              <a:rPr lang="ru-RU" sz="1700" dirty="0" smtClean="0">
                <a:latin typeface="Cambria" panose="02040503050406030204" pitchFamily="18" charset="0"/>
                <a:hlinkClick r:id="rId13" action="ppaction://hlinkfile"/>
              </a:rPr>
              <a:t>6. Посмотреть результаты.</a:t>
            </a:r>
            <a:endParaRPr lang="ru-RU" sz="1700" dirty="0">
              <a:latin typeface="Cambria" panose="020405030504060302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792818" y="3501008"/>
            <a:ext cx="2099661" cy="2947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0" action="ppaction://hlinkfile"/>
              </a:rPr>
              <a:t>3. Заполнить Журнал </a:t>
            </a:r>
            <a:r>
              <a:rPr lang="en-US" sz="1700" dirty="0" smtClean="0">
                <a:latin typeface="Cambria" panose="02040503050406030204" pitchFamily="18" charset="0"/>
                <a:hlinkClick r:id="rId10" action="ppaction://hlinkfile"/>
              </a:rPr>
              <a:t>Mimio</a:t>
            </a:r>
            <a:r>
              <a:rPr lang="ru-RU" sz="1700" dirty="0" smtClean="0">
                <a:latin typeface="Cambria" panose="02040503050406030204" pitchFamily="18" charset="0"/>
                <a:hlinkClick r:id="rId10" action="ppaction://hlinkfile"/>
              </a:rPr>
              <a:t> фамилиями учащихся.</a:t>
            </a:r>
            <a:endParaRPr lang="ru-RU" sz="1700" dirty="0" smtClean="0">
              <a:latin typeface="Cambria" panose="020405030504060302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1" action="ppaction://hlinkfile"/>
              </a:rPr>
              <a:t>4. Отметить присутствующих.</a:t>
            </a:r>
            <a:endParaRPr lang="ru-RU" sz="1700" dirty="0" smtClean="0">
              <a:latin typeface="Cambria" panose="02040503050406030204" pitchFamily="18" charset="0"/>
            </a:endParaRPr>
          </a:p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</a:rPr>
              <a:t> </a:t>
            </a:r>
            <a:r>
              <a:rPr lang="ru-RU" sz="1700" dirty="0" smtClean="0">
                <a:latin typeface="Cambria" panose="02040503050406030204" pitchFamily="18" charset="0"/>
                <a:hlinkClick r:id="rId14" action="ppaction://hlinkfile"/>
              </a:rPr>
              <a:t>5. Распечатать и провести тест</a:t>
            </a:r>
            <a:r>
              <a:rPr lang="ru-RU" sz="1700" dirty="0">
                <a:latin typeface="Cambria" panose="02040503050406030204" pitchFamily="18" charset="0"/>
              </a:rPr>
              <a:t>.</a:t>
            </a:r>
            <a:r>
              <a:rPr lang="ru-RU" sz="1700" dirty="0" smtClean="0">
                <a:latin typeface="Cambria" panose="02040503050406030204" pitchFamily="18" charset="0"/>
              </a:rPr>
              <a:t> </a:t>
            </a:r>
          </a:p>
          <a:p>
            <a:pPr algn="ctr">
              <a:lnSpc>
                <a:spcPct val="110000"/>
              </a:lnSpc>
            </a:pPr>
            <a:r>
              <a:rPr lang="ru-RU" sz="1700" dirty="0" smtClean="0">
                <a:latin typeface="Cambria" panose="02040503050406030204" pitchFamily="18" charset="0"/>
                <a:hlinkClick r:id="rId13" action="ppaction://hlinkfile"/>
              </a:rPr>
              <a:t>6. Посмотреть результаты. </a:t>
            </a:r>
            <a:endParaRPr lang="ru-RU" sz="1700" dirty="0">
              <a:latin typeface="Cambria" panose="02040503050406030204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624" y="2754706"/>
            <a:ext cx="792000" cy="7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6117" y="2737718"/>
            <a:ext cx="792000" cy="7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6818" y="2768198"/>
            <a:ext cx="792000" cy="792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52765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152</Words>
  <Application>Microsoft Office PowerPoint</Application>
  <PresentationFormat>Экран 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4" baseType="lpstr">
      <vt:lpstr>Тема Office</vt:lpstr>
      <vt:lpstr>Возможности системы голосования  Mimio Vote</vt:lpstr>
      <vt:lpstr>Варианты использования Mimio Vote</vt:lpstr>
      <vt:lpstr>Этапы работы с Mimio Vote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системы голосования  Mimio Vote</dc:title>
  <dc:creator>Елена Ю. Бутко</dc:creator>
  <cp:lastModifiedBy>User</cp:lastModifiedBy>
  <cp:revision>28</cp:revision>
  <dcterms:created xsi:type="dcterms:W3CDTF">2014-10-09T03:04:54Z</dcterms:created>
  <dcterms:modified xsi:type="dcterms:W3CDTF">2014-10-12T01:08:49Z</dcterms:modified>
</cp:coreProperties>
</file>